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311" r:id="rId3"/>
    <p:sldId id="312" r:id="rId4"/>
    <p:sldId id="259" r:id="rId5"/>
    <p:sldId id="262" r:id="rId6"/>
    <p:sldId id="264" r:id="rId7"/>
    <p:sldId id="266" r:id="rId8"/>
    <p:sldId id="276" r:id="rId9"/>
    <p:sldId id="268" r:id="rId10"/>
    <p:sldId id="270" r:id="rId11"/>
    <p:sldId id="272" r:id="rId12"/>
    <p:sldId id="274" r:id="rId13"/>
    <p:sldId id="278" r:id="rId14"/>
    <p:sldId id="304" r:id="rId15"/>
    <p:sldId id="280" r:id="rId16"/>
    <p:sldId id="282" r:id="rId17"/>
    <p:sldId id="284" r:id="rId18"/>
    <p:sldId id="286" r:id="rId19"/>
    <p:sldId id="288" r:id="rId20"/>
    <p:sldId id="290" r:id="rId21"/>
    <p:sldId id="292" r:id="rId22"/>
    <p:sldId id="308" r:id="rId23"/>
    <p:sldId id="294" r:id="rId24"/>
    <p:sldId id="296" r:id="rId25"/>
    <p:sldId id="298" r:id="rId26"/>
    <p:sldId id="300" r:id="rId27"/>
    <p:sldId id="302" r:id="rId28"/>
    <p:sldId id="30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750B-ACCF-40D1-ACF3-C267C3D894D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25E2-3F1E-4F2E-8131-28A80C12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E25E2-3F1E-4F2E-8131-28A80C129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69D9-4F0F-49C1-9C9A-BF0B65C47B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25FB-4CEC-4A7C-91FD-14506ED3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"/>
            <a:ext cx="4495800" cy="640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0"/>
            <a:ext cx="4452937" cy="641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56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44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phẩm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loại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thích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9805" y="2133600"/>
            <a:ext cx="450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805" y="2735997"/>
            <a:ext cx="465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tốp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lính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lệ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806" y="3200400"/>
            <a:ext cx="450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laijn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9807" y="4209365"/>
            <a:ext cx="39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khỏe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mạnh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806" y="5040362"/>
            <a:ext cx="427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gũi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cận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44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phẩm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loại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thích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cục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9805" y="2366665"/>
            <a:ext cx="435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cục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2735997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…..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yếu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65932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trưởng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1681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98120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gay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gắt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8121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318153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đinh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khoai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thuế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1" y="518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thê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thảm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800600" y="5453015"/>
            <a:ext cx="590731" cy="165754"/>
          </a:xfrm>
          <a:prstGeom prst="rightArrow">
            <a:avLst>
              <a:gd name="adj1" fmla="val 50000"/>
              <a:gd name="adj2" fmla="val 5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1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975" y="1752600"/>
            <a:ext cx="5308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r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AutoShape 2" descr="Soạn bài lớp 8: Tức nước vỡ bờ | My Alo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oạn bài lớp 8: Tức nước vỡ bờ | My Alo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oạn bài lớp 8: Tức nước vỡ bờ | My Alo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oạn bài lớp 8: Tức nước vỡ bờ | My Aloh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Soạn bài lớp 8: Tức nước vỡ bờ | My Aloh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Soạn bài lớp 8: Tức nước vỡ bờ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6" y="2185393"/>
            <a:ext cx="31272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6387126" y="1066800"/>
            <a:ext cx="2722238" cy="1252024"/>
          </a:xfrm>
          <a:prstGeom prst="wedgeEllipseCallout">
            <a:avLst>
              <a:gd name="adj1" fmla="val -14310"/>
              <a:gd name="adj2" fmla="val 61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húp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xót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ruột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233" y="3886200"/>
            <a:ext cx="445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Nấu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nguội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ủi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vỗ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00252" y="57912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973" y="5486400"/>
            <a:ext cx="369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hiền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mực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1752600"/>
            <a:ext cx="3954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chCare\Desktop\cai l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3611911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162799" y="2286000"/>
            <a:ext cx="2133600" cy="1450026"/>
          </a:xfrm>
          <a:prstGeom prst="wedgeEllipseCallout">
            <a:avLst>
              <a:gd name="adj1" fmla="val -30131"/>
              <a:gd name="adj2" fmla="val 73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sưu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4697923" y="1752600"/>
            <a:ext cx="2464876" cy="1740749"/>
          </a:xfrm>
          <a:prstGeom prst="wedgeEllipseCallout">
            <a:avLst>
              <a:gd name="adj1" fmla="val -20529"/>
              <a:gd name="adj2" fmla="val 87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17526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chCare\Desktop\cai l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3611911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086600" y="990600"/>
            <a:ext cx="2209800" cy="2531256"/>
          </a:xfrm>
          <a:prstGeom prst="wedgeEllipseCallout">
            <a:avLst>
              <a:gd name="adj1" fmla="val -30131"/>
              <a:gd name="adj2" fmla="val 73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à?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Sưu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mồm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khất</a:t>
            </a:r>
            <a:r>
              <a:rPr lang="en-US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4800598" y="1385855"/>
            <a:ext cx="2161309" cy="1740745"/>
          </a:xfrm>
          <a:prstGeom prst="wedgeEllipseCallout">
            <a:avLst>
              <a:gd name="adj1" fmla="val -19146"/>
              <a:gd name="adj2" fmla="val 107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Khốn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752600"/>
            <a:ext cx="3877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590800"/>
            <a:ext cx="3756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cảnh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Xưng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88976" y="4585510"/>
            <a:ext cx="533400" cy="31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9203" y="4256674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khẩn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phận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752600"/>
            <a:ext cx="3877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1999" y="4114800"/>
            <a:ext cx="335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thừng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echCare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20448"/>
            <a:ext cx="3810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4953000" y="1122335"/>
            <a:ext cx="3810000" cy="16981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88976" y="5605213"/>
            <a:ext cx="386812" cy="185987"/>
          </a:xfrm>
          <a:prstGeom prst="rightArrow">
            <a:avLst>
              <a:gd name="adj1" fmla="val 50000"/>
              <a:gd name="adj2" fmla="val 5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1" y="5181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vợ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chồng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752600"/>
            <a:ext cx="3877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4979799" y="1295400"/>
            <a:ext cx="3630801" cy="1306255"/>
          </a:xfrm>
          <a:prstGeom prst="wedgeEllipseCallout">
            <a:avLst>
              <a:gd name="adj1" fmla="val -12697"/>
              <a:gd name="adj2" fmla="val 63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tôi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751095" y="5638410"/>
            <a:ext cx="463981" cy="205654"/>
          </a:xfrm>
          <a:prstGeom prst="rightArrow">
            <a:avLst>
              <a:gd name="adj1" fmla="val 50000"/>
              <a:gd name="adj2" fmla="val 5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5787" y="5105400"/>
            <a:ext cx="3968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dứt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khoát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xưng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đẳng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Ta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nắm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ác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96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sấn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trói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echCare\Desktop\bai-van-giai-thich-y-nghia-nhan-de-tuc-nuoc-vo-bo-trich-tat-den-cua-ngo-tat-to-416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8" y="2820449"/>
            <a:ext cx="3780619" cy="21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57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nén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TechCare\Desktop\bai-van-phan-tich-nhan-vat-cai-le-trong-doan-trich-tuc-nuoc-vo-bo-cua-ngo-tat-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82982"/>
            <a:ext cx="3855688" cy="21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511101" y="1269129"/>
            <a:ext cx="3297587" cy="1802093"/>
          </a:xfrm>
          <a:prstGeom prst="wedgeEllipseCallout">
            <a:avLst>
              <a:gd name="adj1" fmla="val -32143"/>
              <a:gd name="adj2" fmla="val 94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"/>
            <a:ext cx="5105400" cy="641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400" smtClean="0">
                <a:solidFill>
                  <a:srgbClr val="000000"/>
                </a:solidFill>
              </a:rPr>
              <a:t>GV: TRƯƠNG HOÀNG LONG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5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828800"/>
            <a:ext cx="416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răng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Túm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chỏng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quèo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08398" y="4085652"/>
            <a:ext cx="489204" cy="199894"/>
          </a:xfrm>
          <a:prstGeom prst="rightArrow">
            <a:avLst>
              <a:gd name="adj1" fmla="val 50000"/>
              <a:gd name="adj2" fmla="val 6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50320" y="2726561"/>
            <a:ext cx="3971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căm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thù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đè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nén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căm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thù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hận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dồn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nén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vốn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tàng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Phản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hiên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dậy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chống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hừng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ngờ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671455"/>
            <a:ext cx="33943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dồn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nén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chồng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88582" y="3044089"/>
            <a:ext cx="489204" cy="199894"/>
          </a:xfrm>
          <a:prstGeom prst="rightArrow">
            <a:avLst>
              <a:gd name="adj1" fmla="val 50000"/>
              <a:gd name="adj2" fmla="val 6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3150" y="1905000"/>
            <a:ext cx="36484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nữ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thôn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hồn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chồng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mộc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cứng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cỏi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iềm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ẩn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phản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chồng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trưởng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524000"/>
            <a:ext cx="4038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Qua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đấu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đòi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dám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72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61883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chCare\Desktop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56266"/>
            <a:ext cx="3429000" cy="23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976" y="4038600"/>
            <a:ext cx="412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song,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thừng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976" y="4684931"/>
            <a:ext cx="267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5227" y="5054264"/>
            <a:ext cx="411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5227" y="5700595"/>
            <a:ext cx="28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3155765"/>
            <a:ext cx="3352800" cy="882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hung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hãn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0278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976" y="4038600"/>
            <a:ext cx="412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974" y="4684931"/>
            <a:ext cx="412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đêm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qua 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975" y="5332076"/>
            <a:ext cx="412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echCare\Desktop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71" y="1595561"/>
            <a:ext cx="3619500" cy="22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686" y="3276600"/>
            <a:ext cx="3724114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Xưng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Tao,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dọa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chửi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4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62306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8348" y="4419600"/>
            <a:ext cx="41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348" y="4953000"/>
            <a:ext cx="372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lòng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39654"/>
            <a:ext cx="3733800" cy="127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/>
              <a:t>.</a:t>
            </a:r>
          </a:p>
        </p:txBody>
      </p:sp>
      <p:pic>
        <p:nvPicPr>
          <p:cNvPr id="3074" name="Picture 2" descr="Top 6 Bài văn phân tích nhân vật cai lệ trong đoạn trích &amp;quot;Tức nước vỡ bờ&amp;quot;  của Ngô Tất Tố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36181"/>
            <a:ext cx="3429000" cy="22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62306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73" y="1371782"/>
            <a:ext cx="2819400" cy="25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267200"/>
            <a:ext cx="20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Mỉa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636532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Chửi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6634" y="52828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ngóng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295400"/>
            <a:ext cx="402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62306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36527" y="3415284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5731" y="2362200"/>
            <a:ext cx="3765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kẻ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hung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hăng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hống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hách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tàn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tàn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bạo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đương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169550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III. TỔNG KẾT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6230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9" y="2095619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dung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5240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Khắc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dịu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tiềm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tàn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ác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hội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003834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giàu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kịch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giọng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76764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983163" cy="606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638"/>
            <a:ext cx="4094163" cy="608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264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11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 8+9+10 – BÀI 03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chCare\Downloads\soan-van-bai-tuc-nuoc-vo-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163068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3469" y="2182148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(1893- 1954)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huyện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Ninh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1437" y="3559641"/>
            <a:ext cx="480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lĩnh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4593" y="4575304"/>
            <a:ext cx="48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dirty="0" smtClean="0"/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Ngô Tất Tố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gô Tất Tố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Ngô Tất Tố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Users\TechCare\Desktop\175px-NgoTa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795448"/>
            <a:ext cx="3124200" cy="27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phẩm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6702" y="2168098"/>
            <a:ext cx="389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nghiệp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NTT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6702" y="3368427"/>
            <a:ext cx="374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XVIII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91885"/>
            <a:ext cx="3141100" cy="346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44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phẩm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9902" y="1779069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một </a:t>
            </a:r>
            <a:r>
              <a:rPr lang="vi-VN" dirty="0">
                <a:latin typeface="Arial" pitchFamily="34" charset="0"/>
                <a:cs typeface="Arial" pitchFamily="34" charset="0"/>
              </a:rPr>
              <a:t>thể loại văn xuôi, thông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qu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những nhân vật có thể là hư cấu, sự kiện có thật hoặc không để phản ánh các vấn đề ở trong cuộc sống và xã hội. Tiểu thuyết thường mang tính kể chuyện, tường thuật gián tiếp theo những chủ đề nhất định nào đó.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799" y="4495800"/>
            <a:ext cx="426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Ngày </a:t>
            </a:r>
            <a:r>
              <a:rPr lang="vi-VN" dirty="0">
                <a:latin typeface="Arial" pitchFamily="34" charset="0"/>
                <a:cs typeface="Arial" pitchFamily="34" charset="0"/>
              </a:rPr>
              <a:t>nay tiểu thuyết rất được các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bạ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rẻ </a:t>
            </a:r>
            <a:r>
              <a:rPr lang="vi-VN" dirty="0">
                <a:latin typeface="Arial" pitchFamily="34" charset="0"/>
                <a:cs typeface="Arial" pitchFamily="34" charset="0"/>
              </a:rPr>
              <a:t>yêu thích, đặc biệt là những tiểu thuyết Trung Quốc, tiểu thuyết ngôn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805" y="1295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1752600"/>
            <a:ext cx="3389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I. ĐỌC – TÌM HIỂU CHUNG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phẩm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loại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9805" y="2366665"/>
            <a:ext cx="435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ngôn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805" y="3048000"/>
            <a:ext cx="4504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Giọng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gắt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giọng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hung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hách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ác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giọng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Dậu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ớt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8+9+10 – BÀI 03: TỨC NƯỚC VỠ BỜ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5791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echCare\Desktop\TIVI-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7638"/>
            <a:ext cx="6553200" cy="5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1FDFBF7-F7AD-4BD7-901F-5B862A3FE90D}"/>
  <p:tag name="ISPRING_PROJECT_VERSION" val="9.3"/>
  <p:tag name="ISPRING_PROJECT_FOLDER_UPDATED" val="1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5sw9TumX/NioFAAD4EwAAHQAAAHVuaXZlcnNhbC9jb21tb25fbWVzc2FnZXMubG5nrVjtbts2FP1foO9ACCiwAV3aDmgwDIkDWmJiIbLkinTS7AMCKzE2EUn09OEk+7Wn2YPtSXZJyY7dNpCUBIgDU/I995I8595LHp3cZSlai6KUKj+2Phy8t5DIY5XIfHFszdnpT79YqKx4nvBU5eLYypWFTkavXx2lPF/UfCHg++tXCB1loixhWI706GGMZHJszcbRGNvnEQsiPJtF4zljgR95eEw8azTm8c3Ru/bnj1jbwXSG/avIC86CaOyeWSNbZSue3yNPLdQf+Q8/Hx7effh4+OMgIDrFnrcPhQzSx/c9gHwWBl4EaMSLfPKZWSP9f5hdMGee6xNr1H4ZZj0LyYU10v877eZhSHwWUc91SOTSyA+YWQuPMOJYoytVoyVfC1QptJbiFlVLATyoZCFQmcrEvIgVPMhr0eXMCabY9aOQUBa6NnMD3xpRVRT3bw0sr6ulKsBdiRJZ8i+pSIxPYJx5vypECa55BYxE8FctJfxSZVzmB92uL30vwI6h2ZRQis9gcdl2UoC0B38rqyW8S4R6Cy5u81TxBF0XAgADivhqlcq4+aWkq0JHOEv5fWcUIb50/TOge+DRiPjO5ok1InmCnILryQ5ECTElIQAUvBTFE2wjw3VjjnCaDkOYuGcTDz5MhzCRi2UKn2poHDMCTJiJvMsKmEpC4Dill0Ho6EUDV4ijFS/LW1Ukeyzd3c8uYNe3AxCCzXbAmcbYAAM/JGS/ohBx1Q0GUWLD71ZXMFUgYMRMMtCSyuqyAtlkq1RUwkQr9VR4bCj1RVwr0Fcq+LrhPng3YuukuYfnvj2JxmybRD1e5/Gypx2I87v62FVDDTTZ5XxnTC1aNA4+Q3aBZBgMsQjOIQeeD7G4IhQWmdAuGx9fuGfY7BLkvU1S2iS9mOsck94jHsdgp9m0lqou4YleEkhNZkfKg2FuKPk0Bxa72HsktzaoQAczWsi1gDiKRBSdjiDd28TRovo0d3+LTrHrEec71OP3KFcV4sma57EAssVc7+k9vEtkYt5p2hv/f9Xyb8SrNtW/aauE75DPb4bGs1dYHlEEryqRraou13rB2vCfEoWW+KMh9Jn60/xTm/g4dIOX2ZlSZnXaVKBn7882sqF71BnEM1eq/269dCS0KTUEGhZdHKHHSPtbTbTbsRvoipiI/naufwo2s6ZuQWFz82vV39oPWgBfoadi0AmssYmcQquTQRXqb3sBs94L/0IXjP72l2RMXQZV51J8KWXV6dnouXd9NXJ+emHd6Vn3ig1zmQch+wC4aPvBEqUyg/iTHpjzKdmsQFMi9mZyqeo0MfJP5Y0pE7C2dSa+7YavC5WZpykvN/RvytTJc6JoJhc2TmcD+qmtgnvvz46An75LlOAQ2hgb+7bufWyt9rSnEchHL4XH6KZ1Ah1lvIqXUI6vVZ0nPYGaI5hDTjGAtXOmghfdXVgL8FUYzVPUPv11EIju6CCJki3Y776qRPnnYBA9jS0GbQ5+4q7qBGJ4vB+AGfSxag++G7ue52DmApdf5IDJmxKXqQweHXT7Bam0W48Zw/ZkCmqiRjyqLqCFHIKwIY8dzEM4oLU6tAEI2gEmq1Qgcse1eoagTnF4DnnWHLms0ZQXN5CkmVLpoNjMBmpxVMPm9HCjUVepzAdF/rwSqSfM3FmEHcdc78BKwun9pukIEjg+xu09T6oWvcHsCfahBnyFJxJZDQUMCdle3+grCnMd4Cmub9r+++ffLntTdjcZFpJYM35IYetvq/B2VJo7uqN3O1d2/wNQSwMEFAACAAgAubMPUwAAAAACAAAAAAAAAC4AAAB1bml2ZXJzYWwvcGxheWJhY2tfYW5kX25hdmlnYXRpb25fc2V0dGluZ3MueG1sAwBQSwMEFAACAAgAubMPU9kKRfBRBQAAGh4AACcAAAB1bml2ZXJzYWwvZmxhc2hfcHVibGlzaGluZ19zZXR0aW5ncy54bWzlWd1y2jgUvs9TaLzTy4bQJG2aATIUzMRT/hY7bTM7OxlhC6yNLLmSTEqv9mn2wfZJ9sgOBkJ+RFs63fYiQyyf79ORjs6fXDv7lDA0I1JRwetOdf/AQYSHIqJ8Wncugs7zEwcpjXmEmeCk7nDhoLPGXi3Nxoyq2Cdag6hCQMPVaarrTqx1elqp3Nzc7FOVSvNWsEwDv9oPRVJJJVGEayIrKcNz+NHzlCjnlsGCAP4SwW9hjb09hGoFU09EGSOIRqA5p2ZRmHUYVrFTKcTGOLyeSpHxqCWYkEhOx3Xnt5bbrrYPFzIFVZsmhJs9UQ0YNMP6FEcRNVpg5tPPBMWETmNQt3pw5KAbGum47hwevDA8IF/Z5MnZi8Vjw9MSsAtc306QEI0jrHHxWMwoyYRIMAdRDS0zAqRrYyuSmnzS5UAxFM05TmgYwBtk9qrutIOrkdtxR26/5V5djLqFqtaIwAu6rhXG73pt96o/CFz/6jzodbcGBe6HYAvQtppZ0w9Hru/2A3d09cYbbImwV2qJcXtNr7sl5r37xveCbWfqN3vbQobng74d5vxy6I66Xv/tVTAYdANvuETlZ3jltNYq6we/Bg4iMrl6vHWcJWOOKYNgc+eMK6IhXDEspyQQHQreOMFMEQf9lZLp7xlmVM+Nh0JUuyYkbaqUhHpkvK/uGI9ylnQFISgGLln69vHr0rVfnawtvVLMvlzWvVrWymA3jIUW31n76sFxqf7ro8fVf0DR2oxGRPSxlHnI2lzAkyq8WEbH6uHLl49r8cBsNaw1DmMIpXoRCVdHFlLU6I9DTWcQp8kdXScZY36WpkLqZTBdHSyVeICmNhF87fyZZzQWLCrtRpIxifo4ISsJyL+mvAOSVQdNwFMYWHSQEo58zCHpUQ1WDksClY2VpjpPdp1b6aakmCHgg6xMUM/fsHoYY6nWXKO0j0k0YeOPvtBE/VlsdzH0oKjPwATIOKiVvMsj1Jb4BpK0jfiQcBuxczg8zBwgIq2UkFhtIYmajFkJJ+DNNoLvyVhRTaxERcYiNBcZYvQa9lkg8Lssgf9iglaLAzSRIslHoYDRSOVmmVFyQ6Izm4kuYYokAyRUSykjupjhY0Y/ozGZCAm8BM/AbDBOVcG/vxVxipVakuKFjs+KFOv12+6HZ2aBOJphKFe2Iwf3Jkmqd8KP54gLvcDBdoQ4g1NhjBLRKH9ns7b9LzdDGWHAzt/IGmv8iiYZw9+SvtyQFeodmnw3s2xj+Cc1sJ42xrPc0Y3z5tTg4hRMUnDCixCyA+UZsSUMMUeCsznCIZRJyoSNGRWZgpEiQBTU6ss1LPBwTPOnKWQymFFGRFpRHlRfHB4dv3x18vp0v/Lv3/88fxR0W0AOGTbTFRVk69G2wxp5p8V5AvdAK2GHutNQPAF6sK2wxm2r5iMthjXynkbDGnu33bAGbjQdTyAfaT02sB0hExN1og173t+FWsA9o3SzFXjvvODyHoLcFTYLtlrFFJP315Z5pf+jlpa+2xy1zhGY66Ib+Kc24aEvIBLrMIYAMzFXMZaYvDWwkR1cBGB/14rWmNmqbh2576wIweBWUddu2v7AasFvbaRGRZ05XKkxrVSAumFa5EGoHBhNoNCNvlsW+JqYbOXD3zic7yzM/T9C1Ve3wUWs21GoIliG8c6O7q+RTHZpoJ9423/s+6Gf+RJntLhOthHuYXlNJAqEYFbyw8WlKfL4xKo48QlBCTTkdhsYke8artYPvu/2vDeDbvsXSA0/6A4WT+WHkrUvI+WN/fqnRPMmoZwmsK2miS+/PzaOjw5qlftf7e0B2/r33Mbef1BLAwQUAAIACAC5sw9To5dHwH4DAAD4CwAAIQAAAHVuaXZlcnNhbC9mbGFzaF9za2luX3NldHRpbmdzLnhtbI1W227iMBB9Xr4Cse/QAoVWSiPRlkrVsm21ZXl3kglYOHZkO3T5+x2bODgQLomQ4plz7PHM8ZhArSlvb0AqKvhjZ9AJWz+CuJASuJ5DljOioR0RBW/JY+f172zW6VmEYEJ+gdaULxUaSkubIioWWU74diaWohuReL2UouBJJ/z5OjBv0LPQA9Jqm4NklK8Rd9e/f3p5bcYxqvSbhqybkhi6AgNHwvR22p/2ryHkEpQCE8zDy6Q/GV3gMBIBc6sMx8P74eQqxn6ZV/tcRdpQRbUljfvjwXjYTMLUIrae1zNr5CIv8uvLkEuxNLEfMMbmvcBggiSoBoS/PJj3AhyVtTWLXKi3hn/6Qu6jQmvBu7HgGkXb5UJmhCEntc9VnLLC0S25ie/OMqyKqiUGo1H/Ib1McAqKxkl8KjFkCfWsx5DcJqfqhNkDeYgfpaP0nGr8ZJJmoGI0wTiETGzEcGPePbT88k5+YHIoBfs0K9Q6gtFzxCDUsoCg50bGo1bi+6PQeNwhTAlT6PZNDvKJm/wkhXJT1G0O9Qe+KU88SGlw/oVgRQbPuyg9WN3u0M/PT7ZuflyVrQpMwqY0eZHtjQ73jvk+wnlGh/sySf/gbHsEPvQYhjtCT8QW70yifwTACX677LiRdZnpZ6bxKG+90mABmUggtHqY0wxMZYKetZkgegdRBJxs6JJovEV+G0y0taGroHfg2GmoUTKBpprBsZBiUUiFQaBzUW6urE6DxxB2R09N9AxS7bB1o0u9uaX8WtvxefWWE+2StBu0NV5fj52MyDXIuRBMddolBVsYzmBvzUO4uSWw+4B846m4hsCFBn9mG3cjUuyO0lVYojWJVxlG0hx1lTpbu8YaBeV6x7XjRRaBnGK9KTih1W0GtaLLFcOfXlD4hqQOP+E0PL3CqTihlYY9g60wEBmvnL53A2PPCqYpgw24huAZzCZPbCdQKOnjPRrd1LXmWS4KrewdeyX4qLrjCL7AeES9B/mO8zrWJFJ2M/t+4DrwfkavJ5c9zWjQb2d2bGXiT4jOhlxhQby8kUKLL02kLqfbj+1GyQYmnGa2daDZW7bBYxhMiLzMgHW5RB7Z3eLmMqkmUg7e4GkmmLYY9psI1lPvinM8a2EqAfyOaI2tqk//gm0kiEzeK0CtcTe4DRd3hheZba7YlLNcBz3PZEtRZR2/8f9+2Gr9B1BLAwQUAAIACAC5sw9T0R5ofU4FAACkHQAAJgAAAHVuaXZlcnNhbC9odG1sX3B1Ymxpc2hpbmdfc2V0dGluZ3MueG1s3Vnbbts4EH3PVxBa9LFxLk3aBnYCx1YQob6tpbQNFouAlmiLG4pUScqp+7Rfsx+2X7JDKZbt2HHobpyifShS0XMOh5yZw6FUPfuaMDQmUlHBa87+7p6DCA9FRPmo5lwFF6/fOUhpzCPMBCc1hwsHnZ3uVNNswKiKfaI1mCoENFydpLrmxFqnJ5XK3d3dLlWpNL8KlmngV7uhSCqpJIpwTWQlZXgCf/QkJcq5Z7AggH+J4Pew050dhKoFU1tEGSOIRuA5p2ZRmF3qhDmVwmqAw9uRFBmPGoIJieRoUHN+a7jN/ebh1KZgatKEcLMl6hQGzbA+wVFEjROY+fQbQTGhoxi83d9746A7Gum45hzuHRgesK8s8+Tsxdqx4WkI2ASu7ydIiMYR1rh4LGaUZEgkRIOoUy0zAqQLY3OWmnzV5UAxFE04TmgYwC/IbFXNaQY3fffC7budhntz1W8VrlojAi9ouVYYv+U13ZtON3D9m8ug3doYFLifgw1Am3pmTd/ru77bCdz+zbnX3RBh79QM47brXmtDzCf33PeCTWfq1NubQnqX3Y4d5vK65/ZbXufDTdDttgKvN0PlOTyXrdXKYuJXoUBEJufTW8dZMuCYMtCaBzmuiAa1YliOSCAuKFTjEDNFHPRXSka/Z5hRPTEVCqJ2S0haVykJdd9UX80xFeXM6ApCcAxKsqzto/dlab99t7D0SjH7bFkrvayWWteLhRYv7P3+3lHp/vs3691/xNHqmEZEdLCUuWQtL+BJFw5m6rh/eHy83otHZqtirXEYg5TqqRLOj0ytqPEfh5qOQafJA1+HGWN+lqZC6pmYzg+WTjxCUx0KvpB/5hkNBIvKuJFkQKIOTqAKehfcQUMoDQYh7KaEIx9zOOSohrCGJUJlA6Wpzg+3i3vruqSYITjA4BQmqO0vhTmMsVQLtVAGxJws4ekfHaGJ+rPY32LoUVOfwZ4jU5FW9i6PUFPiOziUbcx7hNuYXUK2MJMxRFo5IbHawBLVGbMyTqB8bQw/kYGimliZioxFaCIyxOgt7LNAUGhZAv+LCZrvBtBQiiQfZVhppPKwjCm5I9GZzUTXMEWSARK6o5QRXczwJaPf0IAMhQRegscQNhinquDf3Yg4xUrNSPHUx1fFmep1mu7nV2aBOBpj6E82I4d6Jkmqt8KPJ4gLPcXBdoQ4g6wwQYlolP9ms7bd7w9DKSkQ52eKxgK/oknG8HPSlxsyR73FkG9nlk0C/6QH1tPGeJwXuinenBpKnEJICk74IYSDg/KM2BKGmCPB2QThEPoiZWRjTEWmYKQQiIJafb+HBR7SNH8awdUJZpQRkVaUe/sHh2+Ojt++e3+yW/n3739erwXdd4w9hs10RcvYWHvPsEY+uNM8gXvk7mCHenCDeAL06D3CGrepm2vuFNbIFTcLa+zD+4U1cOmW8QRyzV1jCXshZGJUJ1qK5+prpwXcM07XG4H30QuuVxDkpbDcsFUrpntc3Uzmrf2DXnLw45pJ3633G5cIAnTVCvwTG0HoCNBeHcYgKUPztsUSk3f/NrbdqwAi7lrRmsBadap996MVIYTYSmftpu10rRb8wcaqX3SWvbmu0soF6BRGxckHvQKjCbS20Yvp/v9RYauqfWYB35qw/RzitPKmS9eqU6FnWxIngmUYby1Zf+ID48fF5Bfe6ZXZr1YdzsgnCTWgFzqlf+X3Mv3pK2Eb4zaWt0SiQAhmZd+bvvhEHh9adR8+ISiBO7bdBkbkRdVpMel9t+2dd1vNrWY/tUv/n0Jynnf7iqfyS8fCp43ylfvit8AdGF/8snq68x9QSwMEFAACAAgAubMPU2BnR3fMAQAAegYAAB8AAAB1bml2ZXJzYWwvaHRtbF9za2luX3NldHRpbmdzLmpzjZTBbqMwEIbvfYqIXquoISk0e8sqiVSph0rbW7UHYwaCYjyW7dBmq757MTRbmwxV7Av++fjHM8bzfjVpR8Sjya/Je/fcrZ/CdaeB06w+wE2oixG9dnpkRJXDc1WDqCREA6Q5ffpf/vgmKONIdqbZ8Y+zNZ5fhO5NwYTxcUVYaEIzhNYQ2iuhvVGB/wWZfWXVZ+SVOTtYi3LKUVqQdipR16xjouuiG36CAxgb0D2azdgtvyPQgnEITOdJEi+LMfLbcZGlOV/6HMdaMXl8xBKnGeP7UuNB5j29nbvp07ujAt0e+L4H7uL73+utD4jK2AcL9TDwZraJN/E4qTQYA19xl+tVvEpIWLAMhJ9QurhfrH5AA+NtN36gm8pU9kSncTpPFz6tWAlnVeKQz/J5iMnW66yaZ8F7zsKb9ZJhASHYETQRMimS4LgVqoO64ACVxtJV5BxN3SRRgSyvZNlz66WbJOc262zH/o2uY0wz1Pnp9ODWTZ8ZFGMVBdcMB9dsR9zaeqy5XNAZLHm5zSDqI9UXBCVScZHQFPVxQ27GDjuNW7+0aTO9B/2MKNrm6Q4FTNtMQD/IAp3ArGV8V7dam85fv1GQO+cX5zjY5tXHJ1BLAwQUAAIACAC5sw9TuOc88l4AAABjAAAAHAAAAHVuaXZlcnNhbC9sb2NhbF9zZXR0aW5ncy54bWwNyr0OQEAMAODdUzTd/W0Gx2a04AEaGpH0WnFHeHu3fcPX9q8XePgKh6nDuqgQWFfbDt0dLvOQNwghkm4kpuxQDaHvslZsJZk4xhQDnEIfXzP7hMgj+TSHWwTLLvsBUEsBAgAAFAACAAgAokhOTjZhWAJHAwAA4QkAABQAAAAAAAAAAQAAAAAAAAAAAHVuaXZlcnNhbC9wbGF5ZXIueG1sUEsBAgAAFAACAAgAubMPU7pl/zYqBQAA+BMAAB0AAAAAAAAAAQAAAAAAeQMAAHVuaXZlcnNhbC9jb21tb25fbWVzc2FnZXMubG5nUEsBAgAAFAACAAgAubMPUwAAAAACAAAAAAAAAC4AAAAAAAAAAAAAAAAA3ggAAHVuaXZlcnNhbC9wbGF5YmFja19hbmRfbmF2aWdhdGlvbl9zZXR0aW5ncy54bWxQSwECAAAUAAIACAC5sw9T2QpF8FEFAAAaHgAAJwAAAAAAAAABAAAAAAAsCQAAdW5pdmVyc2FsL2ZsYXNoX3B1Ymxpc2hpbmdfc2V0dGluZ3MueG1sUEsBAgAAFAACAAgAubMPU6OXR8B+AwAA+AsAACEAAAAAAAAAAQAAAAAAwg4AAHVuaXZlcnNhbC9mbGFzaF9za2luX3NldHRpbmdzLnhtbFBLAQIAABQAAgAIALmzD1PRHmh9TgUAAKQdAAAmAAAAAAAAAAEAAAAAAH8SAAB1bml2ZXJzYWwvaHRtbF9wdWJsaXNoaW5nX3NldHRpbmdzLnhtbFBLAQIAABQAAgAIALmzD1NgZ0d3zAEAAHoGAAAfAAAAAAAAAAEAAAAAABEYAAB1bml2ZXJzYWwvaHRtbF9za2luX3NldHRpbmdzLmpzUEsBAgAAFAACAAgAubMPU7jnPPJeAAAAYwAAABwAAAAAAAAAAQAAAAAAGhoAAHVuaXZlcnNhbC9sb2NhbF9zZXR0aW5ncy54bWxQSwUGAAAAAAgACAB4AgAAshoAAAAA"/>
  <p:tag name="ISPRING_RESOURCE_FOLDER" val="D:\CONG VIEC\E-LEARNING 2021\ELEARNING-2021"/>
  <p:tag name="ISPRING_PRESENTATION_PATH" val="D:\CONG VIEC\E-LEARNING 2021\ELEARNING-2021.pptx"/>
  <p:tag name="ISPRING_SCREEN_RECS_UPDATED" val="D:\CONG VIEC\E-LEARNING 2021\ELEARNING-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2399</Words>
  <Application>Microsoft Office PowerPoint</Application>
  <PresentationFormat>On-screen Show (4:3)</PresentationFormat>
  <Paragraphs>228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TIẾT 8+9+10 – BÀI 03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  <vt:lpstr>Tiết 8+9+10 – BÀI 03: TỨC NƯỚC VỠ BỜ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341</cp:revision>
  <dcterms:created xsi:type="dcterms:W3CDTF">2021-07-24T13:13:03Z</dcterms:created>
  <dcterms:modified xsi:type="dcterms:W3CDTF">2021-10-06T08:26:54Z</dcterms:modified>
</cp:coreProperties>
</file>